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u="sng"/>
              <a:t>Context Clues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Decoding and Understanding unknown words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(without using a dictionary)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Nonsense words in “Jabberwocky”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5"/>
            <a:ext cx="1629000" cy="346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Brillig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Slithy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Toves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Gyre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Gimble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Wabe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Mimsy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Borogoves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Mome raths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Outgrabe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Jabberwock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Jubjub bird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Frumious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Bandersnatch</a:t>
            </a:r>
          </a:p>
        </p:txBody>
      </p:sp>
      <p:pic>
        <p:nvPicPr>
          <p:cNvPr descr="cb9459db9cff9c2aa3865100865e15b1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300" y="1819272"/>
            <a:ext cx="4345000" cy="24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body"/>
          </p:nvPr>
        </p:nvSpPr>
        <p:spPr>
          <a:xfrm>
            <a:off x="2292900" y="1489825"/>
            <a:ext cx="1629000" cy="346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Vorpal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Manxome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Tumtum tree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Uffish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Whiffling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Tulgey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Burbled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Snicker-snack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Galumphing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Beamish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Frabjous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Callooh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Callay</a:t>
            </a:r>
          </a:p>
          <a:p>
            <a:pPr indent="-304800" lvl="0" marL="457200" rtl="0">
              <a:spcBef>
                <a:spcPts val="0"/>
              </a:spcBef>
              <a:buSzPct val="100000"/>
              <a:buChar char="-"/>
            </a:pPr>
            <a:r>
              <a:rPr lang="en" sz="1200"/>
              <a:t>Chortled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dea-context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399" y="91600"/>
            <a:ext cx="4045199" cy="19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265500" y="1395487"/>
            <a:ext cx="4045200" cy="150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 Clues</a:t>
            </a:r>
          </a:p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939500" y="14100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➢"/>
            </a:pPr>
            <a:r>
              <a:rPr lang="en" sz="2400"/>
              <a:t>Examples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➢"/>
            </a:pPr>
            <a:r>
              <a:rPr lang="en" sz="2400"/>
              <a:t>Synonyms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➢"/>
            </a:pPr>
            <a:r>
              <a:rPr lang="en" sz="2400"/>
              <a:t>Antonyms</a:t>
            </a:r>
          </a:p>
          <a:p>
            <a:pPr indent="-381000" lvl="0" marL="457200">
              <a:spcBef>
                <a:spcPts val="0"/>
              </a:spcBef>
              <a:buSzPct val="100000"/>
              <a:buChar char="➢"/>
            </a:pPr>
            <a:r>
              <a:rPr lang="en" sz="2400"/>
              <a:t>General Sense of Passage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265500" y="2726812"/>
            <a:ext cx="4045200" cy="201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4 Types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Context literally means “with text”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Some clues to words meanings are right in the text itself.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756200" y="1489825"/>
            <a:ext cx="3999900" cy="332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Sometimes, a passage may give you a clue to the meaning of a word by saying, “For example,” or “For instance.”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 man was </a:t>
            </a:r>
            <a:r>
              <a:rPr b="1" lang="en" u="sng"/>
              <a:t>robust</a:t>
            </a:r>
            <a:r>
              <a:rPr lang="en"/>
              <a:t>.  For example, he stood 6 feet tall, had large muscles, and was very widely built.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Sometimes it may not include “for example,” or “for instance.”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 man was </a:t>
            </a:r>
            <a:r>
              <a:rPr b="1" lang="en" u="sng"/>
              <a:t>robust.</a:t>
            </a:r>
            <a:r>
              <a:rPr lang="en"/>
              <a:t>  He stood 6 feet tall, had large muscles, and was very widely built.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However, this is still an example and gives you a clue as to the meaning of the word.</a:t>
            </a:r>
          </a:p>
        </p:txBody>
      </p:sp>
      <p:pic>
        <p:nvPicPr>
          <p:cNvPr descr="tumblr_static_forexample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3225445"/>
            <a:ext cx="4126449" cy="15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61019">
            <a:off x="547363" y="574769"/>
            <a:ext cx="5361971" cy="187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Synonyms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lang="en" sz="1600"/>
              <a:t>Meaning “‘with’ or ‘same’ words,” Synonyms are words that mean the same thing or are similar.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-"/>
            </a:pPr>
            <a:r>
              <a:rPr lang="en" sz="1400"/>
              <a:t>Robust, booming, hearty, hefty, powerful, sturdy, tough, strong.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-"/>
            </a:pPr>
            <a:r>
              <a:rPr lang="en" sz="1400"/>
              <a:t>The man was a </a:t>
            </a:r>
            <a:r>
              <a:rPr b="1" lang="en" sz="1400" u="sng"/>
              <a:t>robust</a:t>
            </a:r>
            <a:r>
              <a:rPr lang="en" sz="1400"/>
              <a:t> man, powerful, sturdy, and tough.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-"/>
            </a:pPr>
            <a:r>
              <a:rPr lang="en" sz="1400"/>
              <a:t>The man was </a:t>
            </a:r>
            <a:r>
              <a:rPr b="1" lang="en" sz="1400" u="sng"/>
              <a:t>robust.</a:t>
            </a:r>
            <a:r>
              <a:rPr lang="en" sz="1400"/>
              <a:t> A strong, hearty man like him would have no trouble.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/>
              <a:t>Look for the keyword “like.”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200" y="2785225"/>
            <a:ext cx="4745000" cy="223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810" y="76200"/>
            <a:ext cx="3811839" cy="2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Antonyms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Just the opposite of synonyms - They are words that mean the opposite.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good/bad, happy/sad, grow/shrink, big/small, robust/fragile, small, weak, unstable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 man was </a:t>
            </a:r>
            <a:r>
              <a:rPr b="1" lang="en" u="sng"/>
              <a:t>robust.</a:t>
            </a:r>
            <a:r>
              <a:rPr lang="en"/>
              <a:t> He was in no way small or weak.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 man was not small or weak at all.  Instead, he was rather </a:t>
            </a:r>
            <a:r>
              <a:rPr b="1" lang="en" u="sng"/>
              <a:t>robust.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Look for keywords like “rather,” “instead,” “actually.”</a:t>
            </a:r>
          </a:p>
        </p:txBody>
      </p:sp>
      <p:pic>
        <p:nvPicPr>
          <p:cNvPr descr="b16cd0147ea3f6a8bdec1e2806d9af75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550" y="2969802"/>
            <a:ext cx="2846824" cy="21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onyms.png"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80" y="3417097"/>
            <a:ext cx="5415217" cy="11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Sense of the Passage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87900" y="1489825"/>
            <a:ext cx="5160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You can tell by what the passage says what the meaning is.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It is less direct than the others.  It is more intuitive.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b="1" lang="en" u="sng"/>
              <a:t>“Beware</a:t>
            </a:r>
            <a:r>
              <a:rPr lang="en"/>
              <a:t> the Jabberwock, my son!                                                                                                 The jaws that bite, the claws that catch!”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general sense of the word “beware” above is hinted at by the other words, so it is understood even if you don’t know the word “Beware.”</a:t>
            </a:r>
          </a:p>
        </p:txBody>
      </p:sp>
      <p:pic>
        <p:nvPicPr>
          <p:cNvPr descr="aid1558151-728px-Absorb-What-You-Read-Step-3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600" y="1844268"/>
            <a:ext cx="3300899" cy="21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1680301" y="9603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 u="sng"/>
              <a:t>Remember</a:t>
            </a:r>
          </a:p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There are more context clues, these are just some.  There are others that we may look at later.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