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embeddedFontLst>
    <p:embeddedFont>
      <p:font typeface="Proxima Nova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bold.fntdata"/><Relationship Id="rId11" Type="http://schemas.openxmlformats.org/officeDocument/2006/relationships/slide" Target="slides/slide7.xml"/><Relationship Id="rId22" Type="http://schemas.openxmlformats.org/officeDocument/2006/relationships/font" Target="fonts/ProximaNova-boldItalic.fntdata"/><Relationship Id="rId10" Type="http://schemas.openxmlformats.org/officeDocument/2006/relationships/slide" Target="slides/slide6.xml"/><Relationship Id="rId21" Type="http://schemas.openxmlformats.org/officeDocument/2006/relationships/font" Target="fonts/ProximaNova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ProximaNova-regular.fnt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3.gif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en.wikipedia.org/wiki/World_population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5.jpg"/><Relationship Id="rId4" Type="http://schemas.openxmlformats.org/officeDocument/2006/relationships/image" Target="../media/image0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gif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gif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gif"/><Relationship Id="rId4" Type="http://schemas.openxmlformats.org/officeDocument/2006/relationships/image" Target="../media/image0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Black Plague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1346-1800s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(The Black Death, The Bubonic Plague)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50" y="0"/>
            <a:ext cx="5143499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Quick History of the Black Plague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Early forms of treating Plague victims were carried out by the church.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The belief was that if you were struck with such a sickness, then God must be angry with you.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Because of this, their form of treatment was Prayer and Confession.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When that didn’t</a:t>
            </a:r>
            <a:r>
              <a:rPr lang="en">
                <a:solidFill>
                  <a:srgbClr val="000000"/>
                </a:solidFill>
              </a:rPr>
              <a:t> work and more people started getting sick, the Church changed their methods and started having medical doctors come and treat them.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This finally started to significantly reduce the outbreak</a:t>
            </a:r>
            <a:r>
              <a:rPr lang="en">
                <a:solidFill>
                  <a:srgbClr val="000000"/>
                </a:solidFill>
              </a:rPr>
              <a:t>.  Today, we get our modern day “hospital” from back then.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Quaratine also came into effect at this time, but that is for another time.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Quick History of the Black Plague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311700" y="9238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The Black Death is estimated to have killed 30–60% of Europe's total population.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In total, the plague reduced the </a:t>
            </a:r>
            <a:r>
              <a:rPr lang="en">
                <a:solidFill>
                  <a:srgbClr val="000000"/>
                </a:solidFill>
                <a:hlinkClick r:id="rId3"/>
              </a:rPr>
              <a:t>world population</a:t>
            </a:r>
            <a:r>
              <a:rPr lang="en">
                <a:solidFill>
                  <a:srgbClr val="000000"/>
                </a:solidFill>
              </a:rPr>
              <a:t> from an estimated 450 million down to 350–375 million in the 14th century.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The world population as a whole did not recover to pre-plague levels until the 17th century.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The plague recurred occasionally in Europe until the 19th century.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Plague still exists in various pa</a:t>
            </a: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rts of the world.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In 2003, more than 2,100 human cases and 180 deaths were recorded, nearly all of them in Africa.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Quick History of the Black Plague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11700" y="9238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The last reported serious outbreak was in 2006 in the Democratic Republic of the Congo in Central Africa, when at least 50 people died.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The United States, China, India, Vietnam, and Mongolia are among the other countries that have confirmed human plague cases in recent years.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Wealthier countries have learned how to fight it so it is not as serious as it was.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So…  The Question is…</a:t>
            </a:r>
          </a:p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000000"/>
                </a:solidFill>
                <a:highlight>
                  <a:srgbClr val="FFFFFF"/>
                </a:highlight>
              </a:rPr>
              <a:t>Are Plagues a bad thing? 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en" sz="3000">
                <a:solidFill>
                  <a:srgbClr val="000000"/>
                </a:solidFill>
                <a:highlight>
                  <a:srgbClr val="FFFFFF"/>
                </a:highlight>
              </a:rPr>
              <a:t>Is there any good that comes from a Pandemic?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311700" y="1612800"/>
            <a:ext cx="8520600" cy="1917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600"/>
              <a:t>To Be Continued...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idx="1" type="body"/>
          </p:nvPr>
        </p:nvSpPr>
        <p:spPr>
          <a:xfrm>
            <a:off x="311700" y="1389600"/>
            <a:ext cx="2808000" cy="3439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 u="sng">
                <a:solidFill>
                  <a:srgbClr val="000000"/>
                </a:solidFill>
              </a:rPr>
              <a:t>Pandemic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2400" u="sng">
                <a:solidFill>
                  <a:srgbClr val="000000"/>
                </a:solidFill>
              </a:rPr>
              <a:t>Bacteria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2400" u="sng">
                <a:solidFill>
                  <a:srgbClr val="000000"/>
                </a:solidFill>
              </a:rPr>
              <a:t>Viruses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2400" u="sng">
                <a:solidFill>
                  <a:srgbClr val="000000"/>
                </a:solidFill>
              </a:rPr>
              <a:t>Silk Road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rgbClr val="000000"/>
                </a:solidFill>
              </a:rPr>
              <a:t>The Black Death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1400" u="sng">
                <a:solidFill>
                  <a:srgbClr val="000000"/>
                </a:solidFill>
              </a:rPr>
              <a:t>(Yersinia Pestis)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u="sng"/>
          </a:p>
        </p:txBody>
      </p:sp>
      <p:pic>
        <p:nvPicPr>
          <p:cNvPr descr="Image result for key terms"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275" y="0"/>
            <a:ext cx="2990850" cy="153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20725" y="636049"/>
            <a:ext cx="4611150" cy="4405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Analysis of the Activity (Empathy)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154400" y="966950"/>
            <a:ext cx="8858700" cy="417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How would you feel if 60% (⅗) of your classmates and others you knew became ill and eventually died?</a:t>
            </a:r>
          </a:p>
          <a:p>
            <a:pPr lvl="0"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What about if it struck your family?</a:t>
            </a:r>
          </a:p>
          <a:p>
            <a:pPr lvl="0"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How would you feel if suddenly 20% of the world population fell ill and died?</a:t>
            </a:r>
          </a:p>
          <a:p>
            <a:pPr lvl="0"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There are approximately 7 billion people in the world today (350 million in the USA):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20% in modern day terms would be about 1.4 billion</a:t>
            </a:r>
          </a:p>
          <a:p>
            <a:pPr indent="-228600" lvl="0" marL="45720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If 60% of America died from a plague, around 210 million would die and 140 million would be left.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Quick History of the Black Plague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923875"/>
            <a:ext cx="8520600" cy="384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Started somewhere in Asia, possibly in the plains.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Travelled west along with travellers and merchant on the </a:t>
            </a:r>
            <a:r>
              <a:rPr b="1" lang="en" u="sng">
                <a:solidFill>
                  <a:srgbClr val="000000"/>
                </a:solidFill>
              </a:rPr>
              <a:t>silk road</a:t>
            </a:r>
            <a:r>
              <a:rPr lang="en">
                <a:solidFill>
                  <a:srgbClr val="000000"/>
                </a:solidFill>
              </a:rPr>
              <a:t>.</a:t>
            </a:r>
          </a:p>
          <a:p>
            <a:pPr indent="-228600" lvl="0" marL="45720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The </a:t>
            </a:r>
            <a:r>
              <a:rPr b="1" lang="en" u="sng">
                <a:solidFill>
                  <a:srgbClr val="000000"/>
                </a:solidFill>
              </a:rPr>
              <a:t>silk road</a:t>
            </a:r>
            <a:r>
              <a:rPr lang="en">
                <a:solidFill>
                  <a:srgbClr val="000000"/>
                </a:solidFill>
              </a:rPr>
              <a:t> was the trade route running from the East (China and India) to the West (Europe, the Middle East, and Africa)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Reached Europe in the 1340s.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The Plague was the first known </a:t>
            </a:r>
            <a:r>
              <a:rPr b="1" lang="en" u="sng">
                <a:solidFill>
                  <a:srgbClr val="000000"/>
                </a:solidFill>
              </a:rPr>
              <a:t>pandemic</a:t>
            </a:r>
            <a:r>
              <a:rPr lang="en">
                <a:solidFill>
                  <a:srgbClr val="000000"/>
                </a:solidFill>
              </a:rPr>
              <a:t> of its time, and one of the worst of all time.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A </a:t>
            </a:r>
            <a:r>
              <a:rPr b="1" lang="en" u="sng">
                <a:solidFill>
                  <a:srgbClr val="000000"/>
                </a:solidFill>
              </a:rPr>
              <a:t>pandemic</a:t>
            </a:r>
            <a:r>
              <a:rPr lang="en">
                <a:solidFill>
                  <a:srgbClr val="000000"/>
                </a:solidFill>
              </a:rPr>
              <a:t> is comes from “pan” (meaning “all”) and demos (meaning “people”) and means a disease that has spread throughout a large human population.</a:t>
            </a:r>
          </a:p>
          <a:p>
            <a:pPr indent="-228600" lvl="0" marL="45720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The following slides will show the spread of the disease throughtout Europe.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2576" y="0"/>
            <a:ext cx="8718854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Spread of the Black Plague</a:t>
            </a:r>
          </a:p>
        </p:txBody>
      </p:sp>
      <p:sp>
        <p:nvSpPr>
          <p:cNvPr id="90" name="Shape 90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Plague was at its height from 1346-1353 and did the most damage then.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9474" y="347675"/>
            <a:ext cx="4545225" cy="425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Spread of the Black Plague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Plague was at its height from 1346-1353 and did the most damage then.</a:t>
            </a:r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9474" y="347675"/>
            <a:ext cx="4545225" cy="42573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us over europe" id="99" name="Shape 9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460750"/>
            <a:ext cx="4545225" cy="24000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Quick History of the Black Plague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Once the plague arrived in modern-day Crimea (near Ukraine, a peninsula in the Black Sea), it began to be transmitted by...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Quick History of the Black Plague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311700" y="1152475"/>
            <a:ext cx="8520600" cy="381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Once the plague arrived in modern-day Crimea (near Ukraine, a peninsula in the Black Sea), it began to be transmitted by…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Black Rats and the fleas found on them.  Often times, the fleas would jump onto a human, biting them, and transmitting the disease.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Rats might also bite humans and transmit the plague that way, as well.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There are two kinds of things that can cause sickness: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b="1" lang="en" u="sng">
                <a:solidFill>
                  <a:srgbClr val="000000"/>
                </a:solidFill>
              </a:rPr>
              <a:t>Bacteria</a:t>
            </a:r>
            <a:r>
              <a:rPr lang="en">
                <a:solidFill>
                  <a:srgbClr val="000000"/>
                </a:solidFill>
              </a:rPr>
              <a:t> (considered living organisms)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b="1" lang="en" u="sng">
                <a:solidFill>
                  <a:srgbClr val="000000"/>
                </a:solidFill>
              </a:rPr>
              <a:t>Viruses</a:t>
            </a:r>
            <a:r>
              <a:rPr lang="en">
                <a:solidFill>
                  <a:srgbClr val="000000"/>
                </a:solidFill>
              </a:rPr>
              <a:t> (considered not living, but self-replicating)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The Plague was a Bacterium </a:t>
            </a:r>
            <a:r>
              <a:rPr b="1" lang="en" u="sng">
                <a:solidFill>
                  <a:srgbClr val="000000"/>
                </a:solidFill>
              </a:rPr>
              <a:t>(</a:t>
            </a:r>
            <a:r>
              <a:rPr b="1" lang="en" u="sng">
                <a:solidFill>
                  <a:srgbClr val="000000"/>
                </a:solidFill>
                <a:highlight>
                  <a:srgbClr val="FFFFFF"/>
                </a:highlight>
              </a:rPr>
              <a:t>Yersinia pestis)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